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6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B0"/>
    <a:srgbClr val="00E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F48D3-A463-464B-A4DA-40F6F6F13844}" type="doc">
      <dgm:prSet loTypeId="urn:microsoft.com/office/officeart/2005/8/layout/gear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BA31D5E3-0E1A-4B15-BC8A-D821C70A5E5C}">
      <dgm:prSet phldrT="[Text]" custT="1"/>
      <dgm:spPr>
        <a:solidFill>
          <a:srgbClr val="00A5B0"/>
        </a:solidFill>
      </dgm:spPr>
      <dgm:t>
        <a:bodyPr/>
        <a:lstStyle/>
        <a:p>
          <a:r>
            <a:rPr lang="sr-Latn-ME" sz="1600" dirty="0">
              <a:latin typeface="Arial" panose="020B0604020202020204" pitchFamily="34" charset="0"/>
              <a:cs typeface="Arial" panose="020B0604020202020204" pitchFamily="34" charset="0"/>
            </a:rPr>
            <a:t>Realizovane </a:t>
          </a:r>
          <a:r>
            <a:rPr lang="sr-Latn-ME" sz="1600" dirty="0" smtClean="0">
              <a:latin typeface="Arial" panose="020B0604020202020204" pitchFamily="34" charset="0"/>
              <a:cs typeface="Arial" panose="020B0604020202020204" pitchFamily="34" charset="0"/>
            </a:rPr>
            <a:t>aktivnostii</a:t>
          </a:r>
          <a:endParaRPr lang="sr-Latn-ME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6E6D8A-059D-4646-8C62-B501EA82C0C6}" type="parTrans" cxnId="{AAB178F9-10DF-42FB-83F4-A277D7E4A2FA}">
      <dgm:prSet/>
      <dgm:spPr/>
      <dgm:t>
        <a:bodyPr/>
        <a:lstStyle/>
        <a:p>
          <a:endParaRPr lang="en-GB" sz="1600"/>
        </a:p>
      </dgm:t>
    </dgm:pt>
    <dgm:pt modelId="{4C2F30E9-18C8-4673-8CB4-D92193C82F49}" type="sibTrans" cxnId="{AAB178F9-10DF-42FB-83F4-A277D7E4A2FA}">
      <dgm:prSet/>
      <dgm:spPr>
        <a:solidFill>
          <a:srgbClr val="00E1E7"/>
        </a:solidFill>
      </dgm:spPr>
      <dgm:t>
        <a:bodyPr/>
        <a:lstStyle/>
        <a:p>
          <a:endParaRPr lang="en-GB" sz="1600"/>
        </a:p>
      </dgm:t>
    </dgm:pt>
    <dgm:pt modelId="{7E848B7B-CA8C-4AAA-BCF4-894428C15B88}">
      <dgm:prSet phldrT="[Text]" custT="1"/>
      <dgm:spPr>
        <a:ln>
          <a:solidFill>
            <a:srgbClr val="00A5B0"/>
          </a:solidFill>
        </a:ln>
      </dgm:spPr>
      <dgm:t>
        <a:bodyPr/>
        <a:lstStyle/>
        <a:p>
          <a:r>
            <a:rPr lang="sr-Latn-ME" sz="1600" dirty="0">
              <a:latin typeface="Arial" panose="020B0604020202020204" pitchFamily="34" charset="0"/>
              <a:cs typeface="Arial" panose="020B0604020202020204" pitchFamily="34" charset="0"/>
            </a:rPr>
            <a:t>ULOGA</a:t>
          </a:r>
          <a:endParaRPr lang="en-GB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112A38-C586-4E12-8A4B-05DCB1BAC683}" type="parTrans" cxnId="{351666DE-D3D8-4ADF-9489-D701007F3841}">
      <dgm:prSet/>
      <dgm:spPr/>
      <dgm:t>
        <a:bodyPr/>
        <a:lstStyle/>
        <a:p>
          <a:endParaRPr lang="en-GB" sz="1600"/>
        </a:p>
      </dgm:t>
    </dgm:pt>
    <dgm:pt modelId="{892A835B-983D-4E31-B5F8-965E020FF33B}" type="sibTrans" cxnId="{351666DE-D3D8-4ADF-9489-D701007F3841}">
      <dgm:prSet/>
      <dgm:spPr/>
      <dgm:t>
        <a:bodyPr/>
        <a:lstStyle/>
        <a:p>
          <a:endParaRPr lang="en-GB" sz="1600"/>
        </a:p>
      </dgm:t>
    </dgm:pt>
    <dgm:pt modelId="{C536ADFB-BA0C-45A6-B5BF-48D73CC55424}">
      <dgm:prSet custT="1"/>
      <dgm:spPr>
        <a:solidFill>
          <a:srgbClr val="00A5B0"/>
        </a:solidFill>
      </dgm:spPr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UDG </a:t>
          </a:r>
          <a:r>
            <a:rPr lang="en-GB" sz="1600" dirty="0" err="1">
              <a:latin typeface="Arial" panose="020B0604020202020204" pitchFamily="34" charset="0"/>
              <a:cs typeface="Arial" panose="020B0604020202020204" pitchFamily="34" charset="0"/>
            </a:rPr>
            <a:t>doktorske</a:t>
          </a:r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600" dirty="0" err="1">
              <a:latin typeface="Arial" panose="020B0604020202020204" pitchFamily="34" charset="0"/>
              <a:cs typeface="Arial" panose="020B0604020202020204" pitchFamily="34" charset="0"/>
            </a:rPr>
            <a:t>studije</a:t>
          </a:r>
          <a:endParaRPr lang="en-GB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2BD91C-A06D-4B6D-A4D1-8CECDB599158}" type="parTrans" cxnId="{D968360B-AA2B-4219-95F9-6E1C0481BA31}">
      <dgm:prSet/>
      <dgm:spPr/>
      <dgm:t>
        <a:bodyPr/>
        <a:lstStyle/>
        <a:p>
          <a:endParaRPr lang="en-GB" sz="1600"/>
        </a:p>
      </dgm:t>
    </dgm:pt>
    <dgm:pt modelId="{EA250C13-AE0A-423E-A1BF-DF6AA560A3DD}" type="sibTrans" cxnId="{D968360B-AA2B-4219-95F9-6E1C0481BA31}">
      <dgm:prSet/>
      <dgm:spPr>
        <a:solidFill>
          <a:srgbClr val="00E1E7"/>
        </a:solidFill>
      </dgm:spPr>
      <dgm:t>
        <a:bodyPr/>
        <a:lstStyle/>
        <a:p>
          <a:endParaRPr lang="en-GB" sz="1600"/>
        </a:p>
      </dgm:t>
    </dgm:pt>
    <dgm:pt modelId="{35616C7A-C73A-433A-A241-CB145C52E831}" type="pres">
      <dgm:prSet presAssocID="{004F48D3-A463-464B-A4DA-40F6F6F13844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bs-Latn-BA"/>
        </a:p>
      </dgm:t>
    </dgm:pt>
    <dgm:pt modelId="{34751253-E828-4BED-849D-7B462F124413}" type="pres">
      <dgm:prSet presAssocID="{C536ADFB-BA0C-45A6-B5BF-48D73CC55424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CDD84015-6D83-4BA1-8228-36908882A6FE}" type="pres">
      <dgm:prSet presAssocID="{C536ADFB-BA0C-45A6-B5BF-48D73CC55424}" presName="gear1srcNode" presStyleLbl="node1" presStyleIdx="0" presStyleCnt="2"/>
      <dgm:spPr/>
      <dgm:t>
        <a:bodyPr/>
        <a:lstStyle/>
        <a:p>
          <a:endParaRPr lang="bs-Latn-BA"/>
        </a:p>
      </dgm:t>
    </dgm:pt>
    <dgm:pt modelId="{2D5F517A-41E5-4F23-A3E1-961D640CC59B}" type="pres">
      <dgm:prSet presAssocID="{C536ADFB-BA0C-45A6-B5BF-48D73CC55424}" presName="gear1dstNode" presStyleLbl="node1" presStyleIdx="0" presStyleCnt="2"/>
      <dgm:spPr/>
      <dgm:t>
        <a:bodyPr/>
        <a:lstStyle/>
        <a:p>
          <a:endParaRPr lang="bs-Latn-BA"/>
        </a:p>
      </dgm:t>
    </dgm:pt>
    <dgm:pt modelId="{3D99877D-1647-45F6-95AD-E10E9439BBFC}" type="pres">
      <dgm:prSet presAssocID="{BA31D5E3-0E1A-4B15-BC8A-D821C70A5E5C}" presName="gear2" presStyleLbl="node1" presStyleIdx="1" presStyleCnt="2" custScaleX="144479" custScaleY="140928" custLinFactNeighborX="-20450" custLinFactNeighborY="12740">
        <dgm:presLayoutVars>
          <dgm:chMax val="1"/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BCE0A95C-186A-4822-B85F-448FFB249181}" type="pres">
      <dgm:prSet presAssocID="{BA31D5E3-0E1A-4B15-BC8A-D821C70A5E5C}" presName="gear2srcNode" presStyleLbl="node1" presStyleIdx="1" presStyleCnt="2"/>
      <dgm:spPr/>
      <dgm:t>
        <a:bodyPr/>
        <a:lstStyle/>
        <a:p>
          <a:endParaRPr lang="bs-Latn-BA"/>
        </a:p>
      </dgm:t>
    </dgm:pt>
    <dgm:pt modelId="{DE5BA69F-2413-40B6-81B1-F1FFD5ADD332}" type="pres">
      <dgm:prSet presAssocID="{BA31D5E3-0E1A-4B15-BC8A-D821C70A5E5C}" presName="gear2dstNode" presStyleLbl="node1" presStyleIdx="1" presStyleCnt="2"/>
      <dgm:spPr/>
      <dgm:t>
        <a:bodyPr/>
        <a:lstStyle/>
        <a:p>
          <a:endParaRPr lang="bs-Latn-BA"/>
        </a:p>
      </dgm:t>
    </dgm:pt>
    <dgm:pt modelId="{8440D1C2-61DA-4AD6-8921-D41F54CA5925}" type="pres">
      <dgm:prSet presAssocID="{BA31D5E3-0E1A-4B15-BC8A-D821C70A5E5C}" presName="gear2ch" presStyleLbl="fgAcc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AB26C86A-143B-4B36-8BCF-AB75A71EE754}" type="pres">
      <dgm:prSet presAssocID="{EA250C13-AE0A-423E-A1BF-DF6AA560A3DD}" presName="connector1" presStyleLbl="sibTrans2D1" presStyleIdx="0" presStyleCnt="2"/>
      <dgm:spPr/>
      <dgm:t>
        <a:bodyPr/>
        <a:lstStyle/>
        <a:p>
          <a:endParaRPr lang="bs-Latn-BA"/>
        </a:p>
      </dgm:t>
    </dgm:pt>
    <dgm:pt modelId="{5150343C-CEAA-48C0-902E-23CE1E44068F}" type="pres">
      <dgm:prSet presAssocID="{4C2F30E9-18C8-4673-8CB4-D92193C82F49}" presName="connector2" presStyleLbl="sibTrans2D1" presStyleIdx="1" presStyleCnt="2"/>
      <dgm:spPr/>
      <dgm:t>
        <a:bodyPr/>
        <a:lstStyle/>
        <a:p>
          <a:endParaRPr lang="bs-Latn-BA"/>
        </a:p>
      </dgm:t>
    </dgm:pt>
  </dgm:ptLst>
  <dgm:cxnLst>
    <dgm:cxn modelId="{D968360B-AA2B-4219-95F9-6E1C0481BA31}" srcId="{004F48D3-A463-464B-A4DA-40F6F6F13844}" destId="{C536ADFB-BA0C-45A6-B5BF-48D73CC55424}" srcOrd="0" destOrd="0" parTransId="{442BD91C-A06D-4B6D-A4D1-8CECDB599158}" sibTransId="{EA250C13-AE0A-423E-A1BF-DF6AA560A3DD}"/>
    <dgm:cxn modelId="{AAB178F9-10DF-42FB-83F4-A277D7E4A2FA}" srcId="{004F48D3-A463-464B-A4DA-40F6F6F13844}" destId="{BA31D5E3-0E1A-4B15-BC8A-D821C70A5E5C}" srcOrd="1" destOrd="0" parTransId="{346E6D8A-059D-4646-8C62-B501EA82C0C6}" sibTransId="{4C2F30E9-18C8-4673-8CB4-D92193C82F49}"/>
    <dgm:cxn modelId="{181C700C-40A5-4994-8A6E-231B7B9CAA00}" type="presOf" srcId="{004F48D3-A463-464B-A4DA-40F6F6F13844}" destId="{35616C7A-C73A-433A-A241-CB145C52E831}" srcOrd="0" destOrd="0" presId="urn:microsoft.com/office/officeart/2005/8/layout/gear1"/>
    <dgm:cxn modelId="{5B848050-FF89-4150-B71E-87848862627E}" type="presOf" srcId="{7E848B7B-CA8C-4AAA-BCF4-894428C15B88}" destId="{8440D1C2-61DA-4AD6-8921-D41F54CA5925}" srcOrd="0" destOrd="0" presId="urn:microsoft.com/office/officeart/2005/8/layout/gear1"/>
    <dgm:cxn modelId="{D38ACB62-AB1E-4FF9-9E3E-FF452980145E}" type="presOf" srcId="{EA250C13-AE0A-423E-A1BF-DF6AA560A3DD}" destId="{AB26C86A-143B-4B36-8BCF-AB75A71EE754}" srcOrd="0" destOrd="0" presId="urn:microsoft.com/office/officeart/2005/8/layout/gear1"/>
    <dgm:cxn modelId="{4F154D4B-0F5D-421F-82C0-EDE897556FEE}" type="presOf" srcId="{BA31D5E3-0E1A-4B15-BC8A-D821C70A5E5C}" destId="{DE5BA69F-2413-40B6-81B1-F1FFD5ADD332}" srcOrd="2" destOrd="0" presId="urn:microsoft.com/office/officeart/2005/8/layout/gear1"/>
    <dgm:cxn modelId="{45483686-567B-4AC5-90CC-0593C13128C6}" type="presOf" srcId="{BA31D5E3-0E1A-4B15-BC8A-D821C70A5E5C}" destId="{3D99877D-1647-45F6-95AD-E10E9439BBFC}" srcOrd="0" destOrd="0" presId="urn:microsoft.com/office/officeart/2005/8/layout/gear1"/>
    <dgm:cxn modelId="{9DFB2403-FF3F-4B07-BE8C-163C41760D75}" type="presOf" srcId="{4C2F30E9-18C8-4673-8CB4-D92193C82F49}" destId="{5150343C-CEAA-48C0-902E-23CE1E44068F}" srcOrd="0" destOrd="0" presId="urn:microsoft.com/office/officeart/2005/8/layout/gear1"/>
    <dgm:cxn modelId="{1C69B592-73A6-4E77-BBC0-C3C2FD870FA3}" type="presOf" srcId="{C536ADFB-BA0C-45A6-B5BF-48D73CC55424}" destId="{34751253-E828-4BED-849D-7B462F124413}" srcOrd="0" destOrd="0" presId="urn:microsoft.com/office/officeart/2005/8/layout/gear1"/>
    <dgm:cxn modelId="{351666DE-D3D8-4ADF-9489-D701007F3841}" srcId="{BA31D5E3-0E1A-4B15-BC8A-D821C70A5E5C}" destId="{7E848B7B-CA8C-4AAA-BCF4-894428C15B88}" srcOrd="0" destOrd="0" parTransId="{C5112A38-C586-4E12-8A4B-05DCB1BAC683}" sibTransId="{892A835B-983D-4E31-B5F8-965E020FF33B}"/>
    <dgm:cxn modelId="{07C82A8E-05CF-4DA1-8016-E988AC471A3F}" type="presOf" srcId="{BA31D5E3-0E1A-4B15-BC8A-D821C70A5E5C}" destId="{BCE0A95C-186A-4822-B85F-448FFB249181}" srcOrd="1" destOrd="0" presId="urn:microsoft.com/office/officeart/2005/8/layout/gear1"/>
    <dgm:cxn modelId="{E2F34895-C879-4CF1-BA69-6757447B7670}" type="presOf" srcId="{C536ADFB-BA0C-45A6-B5BF-48D73CC55424}" destId="{CDD84015-6D83-4BA1-8228-36908882A6FE}" srcOrd="1" destOrd="0" presId="urn:microsoft.com/office/officeart/2005/8/layout/gear1"/>
    <dgm:cxn modelId="{A9ECFE59-D16D-4179-9B58-67BA15432E98}" type="presOf" srcId="{C536ADFB-BA0C-45A6-B5BF-48D73CC55424}" destId="{2D5F517A-41E5-4F23-A3E1-961D640CC59B}" srcOrd="2" destOrd="0" presId="urn:microsoft.com/office/officeart/2005/8/layout/gear1"/>
    <dgm:cxn modelId="{9AD5163D-AFA5-4CC8-AE38-4B37114EF60D}" type="presParOf" srcId="{35616C7A-C73A-433A-A241-CB145C52E831}" destId="{34751253-E828-4BED-849D-7B462F124413}" srcOrd="0" destOrd="0" presId="urn:microsoft.com/office/officeart/2005/8/layout/gear1"/>
    <dgm:cxn modelId="{B8DD6ABC-AA4A-4226-98F6-EF1AE6E2AF81}" type="presParOf" srcId="{35616C7A-C73A-433A-A241-CB145C52E831}" destId="{CDD84015-6D83-4BA1-8228-36908882A6FE}" srcOrd="1" destOrd="0" presId="urn:microsoft.com/office/officeart/2005/8/layout/gear1"/>
    <dgm:cxn modelId="{8FEF6DE1-E2E9-48D1-9B84-57ED183E5F38}" type="presParOf" srcId="{35616C7A-C73A-433A-A241-CB145C52E831}" destId="{2D5F517A-41E5-4F23-A3E1-961D640CC59B}" srcOrd="2" destOrd="0" presId="urn:microsoft.com/office/officeart/2005/8/layout/gear1"/>
    <dgm:cxn modelId="{1836B4E4-1BE6-48F7-97FA-5E6CB7DA784F}" type="presParOf" srcId="{35616C7A-C73A-433A-A241-CB145C52E831}" destId="{3D99877D-1647-45F6-95AD-E10E9439BBFC}" srcOrd="3" destOrd="0" presId="urn:microsoft.com/office/officeart/2005/8/layout/gear1"/>
    <dgm:cxn modelId="{4C711C3C-4212-4781-A983-027F9A146ED7}" type="presParOf" srcId="{35616C7A-C73A-433A-A241-CB145C52E831}" destId="{BCE0A95C-186A-4822-B85F-448FFB249181}" srcOrd="4" destOrd="0" presId="urn:microsoft.com/office/officeart/2005/8/layout/gear1"/>
    <dgm:cxn modelId="{F84779F2-565A-41D5-95B9-B0FE4D4DED53}" type="presParOf" srcId="{35616C7A-C73A-433A-A241-CB145C52E831}" destId="{DE5BA69F-2413-40B6-81B1-F1FFD5ADD332}" srcOrd="5" destOrd="0" presId="urn:microsoft.com/office/officeart/2005/8/layout/gear1"/>
    <dgm:cxn modelId="{D4307C93-5420-44C3-9634-357C3087003D}" type="presParOf" srcId="{35616C7A-C73A-433A-A241-CB145C52E831}" destId="{8440D1C2-61DA-4AD6-8921-D41F54CA5925}" srcOrd="6" destOrd="0" presId="urn:microsoft.com/office/officeart/2005/8/layout/gear1"/>
    <dgm:cxn modelId="{80979B63-E2AA-46FD-AADE-31E93D8306AD}" type="presParOf" srcId="{35616C7A-C73A-433A-A241-CB145C52E831}" destId="{AB26C86A-143B-4B36-8BCF-AB75A71EE754}" srcOrd="7" destOrd="0" presId="urn:microsoft.com/office/officeart/2005/8/layout/gear1"/>
    <dgm:cxn modelId="{1396B245-7EE0-460F-9DF8-2A906BE0F3B3}" type="presParOf" srcId="{35616C7A-C73A-433A-A241-CB145C52E831}" destId="{5150343C-CEAA-48C0-902E-23CE1E44068F}" srcOrd="8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76B94D-94D4-494F-B677-3BA6D8A4F45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3A62551-5FE6-4E78-BE04-28840D4F1CDA}">
      <dgm:prSet phldrT="[Text]"/>
      <dgm:spPr>
        <a:solidFill>
          <a:srgbClr val="00E1E7"/>
        </a:solidFill>
      </dgm:spPr>
      <dgm:t>
        <a:bodyPr/>
        <a:lstStyle/>
        <a:p>
          <a:r>
            <a:rPr lang="sr-Latn-ME" dirty="0" smtClean="0">
              <a:latin typeface="Arial" panose="020B0604020202020204" pitchFamily="34" charset="0"/>
              <a:cs typeface="Arial" panose="020B0604020202020204" pitchFamily="34" charset="0"/>
            </a:rPr>
            <a:t>FAKULTET ZA MEĐUNARODNU EKONOMIJU, FINANSIJE I BIZNIS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6C5E7-C891-49BA-9798-CA6ED7DAC8FD}" type="parTrans" cxnId="{8B0D9D56-855F-4ABC-9C97-F555C6A8058F}">
      <dgm:prSet/>
      <dgm:spPr/>
      <dgm:t>
        <a:bodyPr/>
        <a:lstStyle/>
        <a:p>
          <a:endParaRPr lang="en-GB"/>
        </a:p>
      </dgm:t>
    </dgm:pt>
    <dgm:pt modelId="{44F9D324-B81F-4287-AA48-73008094EDD9}" type="sibTrans" cxnId="{8B0D9D56-855F-4ABC-9C97-F555C6A8058F}">
      <dgm:prSet/>
      <dgm:spPr/>
      <dgm:t>
        <a:bodyPr/>
        <a:lstStyle/>
        <a:p>
          <a:endParaRPr lang="en-GB"/>
        </a:p>
      </dgm:t>
    </dgm:pt>
    <dgm:pt modelId="{17CC63F1-CB0C-4E97-B6A3-72A25E0D1F68}">
      <dgm:prSet phldrT="[Text]"/>
      <dgm:spPr>
        <a:solidFill>
          <a:srgbClr val="00E1E7"/>
        </a:solidFill>
      </dgm:spPr>
      <dgm:t>
        <a:bodyPr/>
        <a:lstStyle/>
        <a:p>
          <a:r>
            <a:rPr lang="sr-Latn-ME" dirty="0">
              <a:latin typeface="Arial" panose="020B0604020202020204" pitchFamily="34" charset="0"/>
              <a:cs typeface="Arial" panose="020B0604020202020204" pitchFamily="34" charset="0"/>
            </a:rPr>
            <a:t>FAKULTET PRAVNIH NAUKA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449844-ED03-4D87-8024-C1CFE3C779C2}" type="parTrans" cxnId="{6EFA5256-E82A-4E3D-BEDF-C9723C8BE6A5}">
      <dgm:prSet/>
      <dgm:spPr/>
      <dgm:t>
        <a:bodyPr/>
        <a:lstStyle/>
        <a:p>
          <a:endParaRPr lang="en-GB"/>
        </a:p>
      </dgm:t>
    </dgm:pt>
    <dgm:pt modelId="{EEB54404-3F2B-4D4F-A39F-FE650218C8FE}" type="sibTrans" cxnId="{6EFA5256-E82A-4E3D-BEDF-C9723C8BE6A5}">
      <dgm:prSet/>
      <dgm:spPr/>
      <dgm:t>
        <a:bodyPr/>
        <a:lstStyle/>
        <a:p>
          <a:endParaRPr lang="en-GB"/>
        </a:p>
      </dgm:t>
    </dgm:pt>
    <dgm:pt modelId="{A87B9D76-E6E2-44A6-93E2-9AE42658E8BB}">
      <dgm:prSet phldrT="[Text]"/>
      <dgm:spPr>
        <a:solidFill>
          <a:srgbClr val="00E1E7"/>
        </a:solidFill>
      </dgm:spPr>
      <dgm:t>
        <a:bodyPr/>
        <a:lstStyle/>
        <a:p>
          <a:r>
            <a:rPr lang="sr-Latn-ME" dirty="0">
              <a:latin typeface="Arial" panose="020B0604020202020204" pitchFamily="34" charset="0"/>
              <a:cs typeface="Arial" panose="020B0604020202020204" pitchFamily="34" charset="0"/>
            </a:rPr>
            <a:t>HUMANISTIČKE STUDIJE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1C14FA-47F9-46E0-9BC9-640E356163F5}" type="parTrans" cxnId="{24F821DD-E5E9-43B1-B579-62C36FBAF9B6}">
      <dgm:prSet/>
      <dgm:spPr/>
      <dgm:t>
        <a:bodyPr/>
        <a:lstStyle/>
        <a:p>
          <a:endParaRPr lang="en-GB"/>
        </a:p>
      </dgm:t>
    </dgm:pt>
    <dgm:pt modelId="{D0FB0181-7BCA-48EE-9D9E-455D9A59A539}" type="sibTrans" cxnId="{24F821DD-E5E9-43B1-B579-62C36FBAF9B6}">
      <dgm:prSet/>
      <dgm:spPr/>
      <dgm:t>
        <a:bodyPr/>
        <a:lstStyle/>
        <a:p>
          <a:endParaRPr lang="en-GB"/>
        </a:p>
      </dgm:t>
    </dgm:pt>
    <dgm:pt modelId="{D973EA0C-6F42-4093-BF5F-B94D4BA65B04}">
      <dgm:prSet phldrT="[Text]"/>
      <dgm:spPr>
        <a:solidFill>
          <a:srgbClr val="00E1E7"/>
        </a:solidFill>
      </dgm:spPr>
      <dgm:t>
        <a:bodyPr/>
        <a:lstStyle/>
        <a:p>
          <a:r>
            <a:rPr lang="sr-Latn-ME" dirty="0">
              <a:latin typeface="Arial" panose="020B0604020202020204" pitchFamily="34" charset="0"/>
              <a:cs typeface="Arial" panose="020B0604020202020204" pitchFamily="34" charset="0"/>
            </a:rPr>
            <a:t>FAKULTET UMJETNOSTI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7A4DE5-BE93-427D-B7B7-78F88C6983BB}" type="parTrans" cxnId="{D72B67EA-31C9-44FA-BF01-9A6E37B006D6}">
      <dgm:prSet/>
      <dgm:spPr/>
      <dgm:t>
        <a:bodyPr/>
        <a:lstStyle/>
        <a:p>
          <a:endParaRPr lang="en-GB"/>
        </a:p>
      </dgm:t>
    </dgm:pt>
    <dgm:pt modelId="{E18427A3-326C-4532-BD6F-6099D978FA26}" type="sibTrans" cxnId="{D72B67EA-31C9-44FA-BF01-9A6E37B006D6}">
      <dgm:prSet/>
      <dgm:spPr/>
      <dgm:t>
        <a:bodyPr/>
        <a:lstStyle/>
        <a:p>
          <a:endParaRPr lang="en-GB"/>
        </a:p>
      </dgm:t>
    </dgm:pt>
    <dgm:pt modelId="{A6E2A243-299C-415B-8380-CB7040797816}">
      <dgm:prSet phldrT="[Text]"/>
      <dgm:spPr>
        <a:solidFill>
          <a:srgbClr val="00E1E7"/>
        </a:solidFill>
      </dgm:spPr>
      <dgm:t>
        <a:bodyPr/>
        <a:lstStyle/>
        <a:p>
          <a:r>
            <a:rPr lang="sr-Latn-ME" dirty="0">
              <a:latin typeface="Arial" panose="020B0604020202020204" pitchFamily="34" charset="0"/>
              <a:cs typeface="Arial" panose="020B0604020202020204" pitchFamily="34" charset="0"/>
            </a:rPr>
            <a:t>FAKULTET ZA INFORMACIONE SISTEME I TEHNOLOGIJE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840767-8850-4BE0-B9CC-58FF1EA438DD}" type="parTrans" cxnId="{D08587CB-CC36-4670-B55A-9E2C65301245}">
      <dgm:prSet/>
      <dgm:spPr/>
      <dgm:t>
        <a:bodyPr/>
        <a:lstStyle/>
        <a:p>
          <a:endParaRPr lang="en-GB"/>
        </a:p>
      </dgm:t>
    </dgm:pt>
    <dgm:pt modelId="{0413A8C8-6B5F-46BF-9FDB-35EBFF24F990}" type="sibTrans" cxnId="{D08587CB-CC36-4670-B55A-9E2C65301245}">
      <dgm:prSet/>
      <dgm:spPr/>
      <dgm:t>
        <a:bodyPr/>
        <a:lstStyle/>
        <a:p>
          <a:endParaRPr lang="en-GB"/>
        </a:p>
      </dgm:t>
    </dgm:pt>
    <dgm:pt modelId="{246CD638-579C-442D-A112-5F31C8B598F0}" type="pres">
      <dgm:prSet presAssocID="{D876B94D-94D4-494F-B677-3BA6D8A4F45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s-Latn-BA"/>
        </a:p>
      </dgm:t>
    </dgm:pt>
    <dgm:pt modelId="{012EA5F4-A949-457A-85F7-3508EEBCC7B5}" type="pres">
      <dgm:prSet presAssocID="{23A62551-5FE6-4E78-BE04-28840D4F1CD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B5B888C3-A89A-483C-8856-0D02365ACA32}" type="pres">
      <dgm:prSet presAssocID="{44F9D324-B81F-4287-AA48-73008094EDD9}" presName="sibTrans" presStyleCnt="0"/>
      <dgm:spPr/>
    </dgm:pt>
    <dgm:pt modelId="{D0683946-F7F9-4E94-A1BC-B68400EA09E0}" type="pres">
      <dgm:prSet presAssocID="{17CC63F1-CB0C-4E97-B6A3-72A25E0D1F6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C5156678-AF9B-404C-BDDE-182FC58CC651}" type="pres">
      <dgm:prSet presAssocID="{EEB54404-3F2B-4D4F-A39F-FE650218C8FE}" presName="sibTrans" presStyleCnt="0"/>
      <dgm:spPr/>
    </dgm:pt>
    <dgm:pt modelId="{8CFB0130-CC84-4B65-A87C-EE42FCDD1009}" type="pres">
      <dgm:prSet presAssocID="{A87B9D76-E6E2-44A6-93E2-9AE42658E8B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53EBCEF6-AB1B-456A-AF77-B27C655625CA}" type="pres">
      <dgm:prSet presAssocID="{D0FB0181-7BCA-48EE-9D9E-455D9A59A539}" presName="sibTrans" presStyleCnt="0"/>
      <dgm:spPr/>
    </dgm:pt>
    <dgm:pt modelId="{4DB7A430-5797-4722-8604-6968D8564FA2}" type="pres">
      <dgm:prSet presAssocID="{D973EA0C-6F42-4093-BF5F-B94D4BA65B0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  <dgm:pt modelId="{42CEB690-FF99-47F9-B70D-D42B087F4557}" type="pres">
      <dgm:prSet presAssocID="{E18427A3-326C-4532-BD6F-6099D978FA26}" presName="sibTrans" presStyleCnt="0"/>
      <dgm:spPr/>
    </dgm:pt>
    <dgm:pt modelId="{982A91AD-D22D-4287-B964-00238C897FE8}" type="pres">
      <dgm:prSet presAssocID="{A6E2A243-299C-415B-8380-CB704079781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bs-Latn-BA"/>
        </a:p>
      </dgm:t>
    </dgm:pt>
  </dgm:ptLst>
  <dgm:cxnLst>
    <dgm:cxn modelId="{9DF712CB-57BB-4364-B490-BBD7A7CFD3AF}" type="presOf" srcId="{D876B94D-94D4-494F-B677-3BA6D8A4F455}" destId="{246CD638-579C-442D-A112-5F31C8B598F0}" srcOrd="0" destOrd="0" presId="urn:microsoft.com/office/officeart/2005/8/layout/default"/>
    <dgm:cxn modelId="{52BEF48D-987B-4F1E-BD9D-C60FD26F1F40}" type="presOf" srcId="{D973EA0C-6F42-4093-BF5F-B94D4BA65B04}" destId="{4DB7A430-5797-4722-8604-6968D8564FA2}" srcOrd="0" destOrd="0" presId="urn:microsoft.com/office/officeart/2005/8/layout/default"/>
    <dgm:cxn modelId="{5E83395D-FE3B-4702-BCB2-55B2105EEC46}" type="presOf" srcId="{17CC63F1-CB0C-4E97-B6A3-72A25E0D1F68}" destId="{D0683946-F7F9-4E94-A1BC-B68400EA09E0}" srcOrd="0" destOrd="0" presId="urn:microsoft.com/office/officeart/2005/8/layout/default"/>
    <dgm:cxn modelId="{6EFA5256-E82A-4E3D-BEDF-C9723C8BE6A5}" srcId="{D876B94D-94D4-494F-B677-3BA6D8A4F455}" destId="{17CC63F1-CB0C-4E97-B6A3-72A25E0D1F68}" srcOrd="1" destOrd="0" parTransId="{3A449844-ED03-4D87-8024-C1CFE3C779C2}" sibTransId="{EEB54404-3F2B-4D4F-A39F-FE650218C8FE}"/>
    <dgm:cxn modelId="{5D429A1A-CE7F-4ACA-8ED3-DA0CCB1B2D5C}" type="presOf" srcId="{23A62551-5FE6-4E78-BE04-28840D4F1CDA}" destId="{012EA5F4-A949-457A-85F7-3508EEBCC7B5}" srcOrd="0" destOrd="0" presId="urn:microsoft.com/office/officeart/2005/8/layout/default"/>
    <dgm:cxn modelId="{ED8FE044-91FC-44A6-886A-DA883E23F5E7}" type="presOf" srcId="{A87B9D76-E6E2-44A6-93E2-9AE42658E8BB}" destId="{8CFB0130-CC84-4B65-A87C-EE42FCDD1009}" srcOrd="0" destOrd="0" presId="urn:microsoft.com/office/officeart/2005/8/layout/default"/>
    <dgm:cxn modelId="{24F821DD-E5E9-43B1-B579-62C36FBAF9B6}" srcId="{D876B94D-94D4-494F-B677-3BA6D8A4F455}" destId="{A87B9D76-E6E2-44A6-93E2-9AE42658E8BB}" srcOrd="2" destOrd="0" parTransId="{301C14FA-47F9-46E0-9BC9-640E356163F5}" sibTransId="{D0FB0181-7BCA-48EE-9D9E-455D9A59A539}"/>
    <dgm:cxn modelId="{D72B67EA-31C9-44FA-BF01-9A6E37B006D6}" srcId="{D876B94D-94D4-494F-B677-3BA6D8A4F455}" destId="{D973EA0C-6F42-4093-BF5F-B94D4BA65B04}" srcOrd="3" destOrd="0" parTransId="{627A4DE5-BE93-427D-B7B7-78F88C6983BB}" sibTransId="{E18427A3-326C-4532-BD6F-6099D978FA26}"/>
    <dgm:cxn modelId="{D08587CB-CC36-4670-B55A-9E2C65301245}" srcId="{D876B94D-94D4-494F-B677-3BA6D8A4F455}" destId="{A6E2A243-299C-415B-8380-CB7040797816}" srcOrd="4" destOrd="0" parTransId="{E3840767-8850-4BE0-B9CC-58FF1EA438DD}" sibTransId="{0413A8C8-6B5F-46BF-9FDB-35EBFF24F990}"/>
    <dgm:cxn modelId="{C65F5C5F-DB56-4520-A60F-42F01C81866F}" type="presOf" srcId="{A6E2A243-299C-415B-8380-CB7040797816}" destId="{982A91AD-D22D-4287-B964-00238C897FE8}" srcOrd="0" destOrd="0" presId="urn:microsoft.com/office/officeart/2005/8/layout/default"/>
    <dgm:cxn modelId="{8B0D9D56-855F-4ABC-9C97-F555C6A8058F}" srcId="{D876B94D-94D4-494F-B677-3BA6D8A4F455}" destId="{23A62551-5FE6-4E78-BE04-28840D4F1CDA}" srcOrd="0" destOrd="0" parTransId="{6836C5E7-C891-49BA-9798-CA6ED7DAC8FD}" sibTransId="{44F9D324-B81F-4287-AA48-73008094EDD9}"/>
    <dgm:cxn modelId="{4928A30D-1D65-42A4-9E2B-1A7705759DDF}" type="presParOf" srcId="{246CD638-579C-442D-A112-5F31C8B598F0}" destId="{012EA5F4-A949-457A-85F7-3508EEBCC7B5}" srcOrd="0" destOrd="0" presId="urn:microsoft.com/office/officeart/2005/8/layout/default"/>
    <dgm:cxn modelId="{F2D5562A-7498-42C8-AE4B-E325A9F44C27}" type="presParOf" srcId="{246CD638-579C-442D-A112-5F31C8B598F0}" destId="{B5B888C3-A89A-483C-8856-0D02365ACA32}" srcOrd="1" destOrd="0" presId="urn:microsoft.com/office/officeart/2005/8/layout/default"/>
    <dgm:cxn modelId="{A30DD274-D97E-437B-A0A3-D7615137D5B4}" type="presParOf" srcId="{246CD638-579C-442D-A112-5F31C8B598F0}" destId="{D0683946-F7F9-4E94-A1BC-B68400EA09E0}" srcOrd="2" destOrd="0" presId="urn:microsoft.com/office/officeart/2005/8/layout/default"/>
    <dgm:cxn modelId="{CB04FEA4-4338-4652-8406-CC76F291CFAA}" type="presParOf" srcId="{246CD638-579C-442D-A112-5F31C8B598F0}" destId="{C5156678-AF9B-404C-BDDE-182FC58CC651}" srcOrd="3" destOrd="0" presId="urn:microsoft.com/office/officeart/2005/8/layout/default"/>
    <dgm:cxn modelId="{2563F856-595E-4943-8220-10153C824ACE}" type="presParOf" srcId="{246CD638-579C-442D-A112-5F31C8B598F0}" destId="{8CFB0130-CC84-4B65-A87C-EE42FCDD1009}" srcOrd="4" destOrd="0" presId="urn:microsoft.com/office/officeart/2005/8/layout/default"/>
    <dgm:cxn modelId="{54D653D9-99E6-469F-9678-DC3AABB3DC67}" type="presParOf" srcId="{246CD638-579C-442D-A112-5F31C8B598F0}" destId="{53EBCEF6-AB1B-456A-AF77-B27C655625CA}" srcOrd="5" destOrd="0" presId="urn:microsoft.com/office/officeart/2005/8/layout/default"/>
    <dgm:cxn modelId="{5D2836E0-C4B3-4234-BDB7-85DAA6BD9ACF}" type="presParOf" srcId="{246CD638-579C-442D-A112-5F31C8B598F0}" destId="{4DB7A430-5797-4722-8604-6968D8564FA2}" srcOrd="6" destOrd="0" presId="urn:microsoft.com/office/officeart/2005/8/layout/default"/>
    <dgm:cxn modelId="{1C2BCC34-C208-47B5-9C4C-340BFC3C32B4}" type="presParOf" srcId="{246CD638-579C-442D-A112-5F31C8B598F0}" destId="{42CEB690-FF99-47F9-B70D-D42B087F4557}" srcOrd="7" destOrd="0" presId="urn:microsoft.com/office/officeart/2005/8/layout/default"/>
    <dgm:cxn modelId="{5955C4AD-E73D-4A5C-874B-D9C5E17F95E5}" type="presParOf" srcId="{246CD638-579C-442D-A112-5F31C8B598F0}" destId="{982A91AD-D22D-4287-B964-00238C897FE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851ECF-05BE-477B-A18A-FF5B52A2928F}" type="doc">
      <dgm:prSet loTypeId="urn:microsoft.com/office/officeart/2005/8/layout/arrow2" loCatId="process" qsTypeId="urn:microsoft.com/office/officeart/2005/8/quickstyle/3d1" qsCatId="3D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9F35A5E3-9086-4488-9467-5983050368EB}">
      <dgm:prSet phldrT="[Text]" custT="1"/>
      <dgm:spPr/>
      <dgm:t>
        <a:bodyPr/>
        <a:lstStyle/>
        <a:p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Unaprijeđene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doktorske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studije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Fakultetu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informacione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sisteme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tehnologije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skladu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sa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Predlogom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mjera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unapređenje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doktorskih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studija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Crnoj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Gori​</a:t>
          </a:r>
          <a:endParaRPr lang="en-US" sz="12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F8A35E-079E-447F-9566-2E5F4B9C97D5}" type="parTrans" cxnId="{293AD160-5B57-44E4-B35C-AF423D46F09C}">
      <dgm:prSet/>
      <dgm:spPr/>
      <dgm:t>
        <a:bodyPr/>
        <a:lstStyle/>
        <a:p>
          <a:endParaRPr lang="en-US" b="0">
            <a:effectLst/>
          </a:endParaRPr>
        </a:p>
      </dgm:t>
    </dgm:pt>
    <dgm:pt modelId="{06C14C40-8D84-45FD-98E8-72D0B37CE101}" type="sibTrans" cxnId="{293AD160-5B57-44E4-B35C-AF423D46F09C}">
      <dgm:prSet/>
      <dgm:spPr/>
      <dgm:t>
        <a:bodyPr/>
        <a:lstStyle/>
        <a:p>
          <a:endParaRPr lang="en-US" b="0">
            <a:effectLst/>
          </a:endParaRPr>
        </a:p>
      </dgm:t>
    </dgm:pt>
    <dgm:pt modelId="{74275BBA-046A-4B06-A32C-E7B50CF74327}">
      <dgm:prSet phldrT="[Text]" custT="1"/>
      <dgm:spPr/>
      <dgm:t>
        <a:bodyPr/>
        <a:lstStyle/>
        <a:p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Povećan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kvalitet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istraživačkog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nastavnog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procesa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Univerzitetu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Donja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Gorica</a:t>
          </a:r>
          <a:endParaRPr lang="en-US" sz="11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8D4AD2-6256-4460-9FB6-5B7A7E18DA97}" type="parTrans" cxnId="{1F1525F6-0ED9-44BA-9F1F-45181496D2DE}">
      <dgm:prSet/>
      <dgm:spPr/>
      <dgm:t>
        <a:bodyPr/>
        <a:lstStyle/>
        <a:p>
          <a:endParaRPr lang="en-US" b="0">
            <a:effectLst/>
          </a:endParaRPr>
        </a:p>
      </dgm:t>
    </dgm:pt>
    <dgm:pt modelId="{BF353FCA-5C66-454C-856B-90265D215CAB}" type="sibTrans" cxnId="{1F1525F6-0ED9-44BA-9F1F-45181496D2DE}">
      <dgm:prSet/>
      <dgm:spPr/>
      <dgm:t>
        <a:bodyPr/>
        <a:lstStyle/>
        <a:p>
          <a:endParaRPr lang="en-US" b="0">
            <a:effectLst/>
          </a:endParaRPr>
        </a:p>
      </dgm:t>
    </dgm:pt>
    <dgm:pt modelId="{AF661966-09A6-4066-8663-810739A1F87E}">
      <dgm:prSet phldrT="[Text]" custT="1"/>
      <dgm:spPr/>
      <dgm:t>
        <a:bodyPr/>
        <a:lstStyle/>
        <a:p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Studenti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akademsko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osoblje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imali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priliku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da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učestvuju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u MARDS 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obukama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treninzima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kao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da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rade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multidisciplinarnim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istraživačkim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timovima</a:t>
          </a:r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>
          <a:r>
            <a:rPr lang="en-US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​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oko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15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studenata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doktorskih</a:t>
          </a:r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studija</a:t>
          </a:r>
          <a:endParaRPr lang="en-US" sz="1100" b="0" i="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pl-PL" sz="1100" b="0" i="0" dirty="0" smtClean="0">
              <a:latin typeface="Arial" panose="020B0604020202020204" pitchFamily="34" charset="0"/>
              <a:cs typeface="Arial" panose="020B0604020202020204" pitchFamily="34" charset="0"/>
            </a:rPr>
            <a:t>oko 20 predavača i saradnika</a:t>
          </a:r>
          <a:r>
            <a:rPr lang="pl-PL" sz="1200" b="0" i="0" dirty="0" smtClean="0">
              <a:latin typeface="Arial" panose="020B0604020202020204" pitchFamily="34" charset="0"/>
              <a:cs typeface="Arial" panose="020B0604020202020204" pitchFamily="34" charset="0"/>
            </a:rPr>
            <a:t>​</a:t>
          </a:r>
          <a:endParaRPr lang="en-US" sz="12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28F2E1-9653-406B-98BF-39811C973010}" type="parTrans" cxnId="{268D888E-0D29-4314-8E47-E062E0513054}">
      <dgm:prSet/>
      <dgm:spPr/>
      <dgm:t>
        <a:bodyPr/>
        <a:lstStyle/>
        <a:p>
          <a:endParaRPr lang="en-US" b="0">
            <a:effectLst/>
          </a:endParaRPr>
        </a:p>
      </dgm:t>
    </dgm:pt>
    <dgm:pt modelId="{4A478864-6345-4EDE-9F33-F3C1EF057D59}" type="sibTrans" cxnId="{268D888E-0D29-4314-8E47-E062E0513054}">
      <dgm:prSet/>
      <dgm:spPr/>
      <dgm:t>
        <a:bodyPr/>
        <a:lstStyle/>
        <a:p>
          <a:endParaRPr lang="en-US" b="0">
            <a:effectLst/>
          </a:endParaRPr>
        </a:p>
      </dgm:t>
    </dgm:pt>
    <dgm:pt modelId="{56C792A6-00E1-45F2-857C-5D5577834D60}" type="pres">
      <dgm:prSet presAssocID="{73851ECF-05BE-477B-A18A-FF5B52A2928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0A65C7-9C56-4F68-9319-C0EDE6FA04A5}" type="pres">
      <dgm:prSet presAssocID="{73851ECF-05BE-477B-A18A-FF5B52A2928F}" presName="arrow" presStyleLbl="bgShp" presStyleIdx="0" presStyleCnt="1" custLinFactNeighborX="-531" custLinFactNeighborY="-6869"/>
      <dgm:spPr>
        <a:solidFill>
          <a:srgbClr val="00A5B0"/>
        </a:solidFill>
      </dgm:spPr>
      <dgm:t>
        <a:bodyPr/>
        <a:lstStyle/>
        <a:p>
          <a:endParaRPr lang="en-US"/>
        </a:p>
      </dgm:t>
    </dgm:pt>
    <dgm:pt modelId="{98F8938C-EB40-47E7-9BE5-D3C3A1D1BAB8}" type="pres">
      <dgm:prSet presAssocID="{73851ECF-05BE-477B-A18A-FF5B52A2928F}" presName="arrowDiagram3" presStyleCnt="0"/>
      <dgm:spPr/>
    </dgm:pt>
    <dgm:pt modelId="{8B47F3C7-E570-4770-94D6-0F56D0AEBE87}" type="pres">
      <dgm:prSet presAssocID="{9F35A5E3-9086-4488-9467-5983050368EB}" presName="bullet3a" presStyleLbl="node1" presStyleIdx="0" presStyleCnt="3"/>
      <dgm:spPr>
        <a:solidFill>
          <a:srgbClr val="00E1E7"/>
        </a:solidFill>
      </dgm:spPr>
      <dgm:t>
        <a:bodyPr/>
        <a:lstStyle/>
        <a:p>
          <a:endParaRPr lang="en-US"/>
        </a:p>
      </dgm:t>
    </dgm:pt>
    <dgm:pt modelId="{8C64A343-3431-4F2E-8402-9E9BF5615171}" type="pres">
      <dgm:prSet presAssocID="{9F35A5E3-9086-4488-9467-5983050368EB}" presName="textBox3a" presStyleLbl="revTx" presStyleIdx="0" presStyleCnt="3" custScaleX="229292" custLinFactNeighborX="73445" custLinFactNeighborY="171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60D7F-33AD-4CF9-8BE3-398B89549F00}" type="pres">
      <dgm:prSet presAssocID="{74275BBA-046A-4B06-A32C-E7B50CF74327}" presName="bullet3b" presStyleLbl="node1" presStyleIdx="1" presStyleCnt="3"/>
      <dgm:spPr>
        <a:solidFill>
          <a:srgbClr val="00E1E7"/>
        </a:solidFill>
      </dgm:spPr>
      <dgm:t>
        <a:bodyPr/>
        <a:lstStyle/>
        <a:p>
          <a:endParaRPr lang="en-US"/>
        </a:p>
      </dgm:t>
    </dgm:pt>
    <dgm:pt modelId="{377EB9C8-DCD6-4E1E-8AB7-7F2541BBC3BB}" type="pres">
      <dgm:prSet presAssocID="{74275BBA-046A-4B06-A32C-E7B50CF74327}" presName="textBox3b" presStyleLbl="revTx" presStyleIdx="1" presStyleCnt="3" custScaleX="118627" custScaleY="58492" custLinFactNeighborX="19298" custLinFactNeighborY="-156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D4970C-22C0-4518-B356-5B359A910640}" type="pres">
      <dgm:prSet presAssocID="{AF661966-09A6-4066-8663-810739A1F87E}" presName="bullet3c" presStyleLbl="node1" presStyleIdx="2" presStyleCnt="3"/>
      <dgm:spPr>
        <a:solidFill>
          <a:srgbClr val="00E1E7"/>
        </a:solidFill>
      </dgm:spPr>
      <dgm:t>
        <a:bodyPr/>
        <a:lstStyle/>
        <a:p>
          <a:endParaRPr lang="en-US"/>
        </a:p>
      </dgm:t>
    </dgm:pt>
    <dgm:pt modelId="{9F2A7B80-B6E2-4A88-8062-E4BFD58610E7}" type="pres">
      <dgm:prSet presAssocID="{AF661966-09A6-4066-8663-810739A1F87E}" presName="textBox3c" presStyleLbl="revTx" presStyleIdx="2" presStyleCnt="3" custScaleX="168283" custScaleY="73654" custLinFactNeighborX="43997" custLinFactNeighborY="-7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8D888E-0D29-4314-8E47-E062E0513054}" srcId="{73851ECF-05BE-477B-A18A-FF5B52A2928F}" destId="{AF661966-09A6-4066-8663-810739A1F87E}" srcOrd="2" destOrd="0" parTransId="{8228F2E1-9653-406B-98BF-39811C973010}" sibTransId="{4A478864-6345-4EDE-9F33-F3C1EF057D59}"/>
    <dgm:cxn modelId="{1F1525F6-0ED9-44BA-9F1F-45181496D2DE}" srcId="{73851ECF-05BE-477B-A18A-FF5B52A2928F}" destId="{74275BBA-046A-4B06-A32C-E7B50CF74327}" srcOrd="1" destOrd="0" parTransId="{FE8D4AD2-6256-4460-9FB6-5B7A7E18DA97}" sibTransId="{BF353FCA-5C66-454C-856B-90265D215CAB}"/>
    <dgm:cxn modelId="{293AD160-5B57-44E4-B35C-AF423D46F09C}" srcId="{73851ECF-05BE-477B-A18A-FF5B52A2928F}" destId="{9F35A5E3-9086-4488-9467-5983050368EB}" srcOrd="0" destOrd="0" parTransId="{63F8A35E-079E-447F-9566-2E5F4B9C97D5}" sibTransId="{06C14C40-8D84-45FD-98E8-72D0B37CE101}"/>
    <dgm:cxn modelId="{8CE3E453-ECEC-4371-BDC8-719609A84738}" type="presOf" srcId="{AF661966-09A6-4066-8663-810739A1F87E}" destId="{9F2A7B80-B6E2-4A88-8062-E4BFD58610E7}" srcOrd="0" destOrd="0" presId="urn:microsoft.com/office/officeart/2005/8/layout/arrow2"/>
    <dgm:cxn modelId="{7581CCD2-D3E2-4FBF-8D4C-8BFFA9DA1473}" type="presOf" srcId="{73851ECF-05BE-477B-A18A-FF5B52A2928F}" destId="{56C792A6-00E1-45F2-857C-5D5577834D60}" srcOrd="0" destOrd="0" presId="urn:microsoft.com/office/officeart/2005/8/layout/arrow2"/>
    <dgm:cxn modelId="{75B1684C-5BFF-4BFE-A4DC-6A6BC20F1F6E}" type="presOf" srcId="{9F35A5E3-9086-4488-9467-5983050368EB}" destId="{8C64A343-3431-4F2E-8402-9E9BF5615171}" srcOrd="0" destOrd="0" presId="urn:microsoft.com/office/officeart/2005/8/layout/arrow2"/>
    <dgm:cxn modelId="{5D8E8E67-B6B1-4598-AD70-064552918AFB}" type="presOf" srcId="{74275BBA-046A-4B06-A32C-E7B50CF74327}" destId="{377EB9C8-DCD6-4E1E-8AB7-7F2541BBC3BB}" srcOrd="0" destOrd="0" presId="urn:microsoft.com/office/officeart/2005/8/layout/arrow2"/>
    <dgm:cxn modelId="{22749A4A-88A3-4CDE-AD3A-D477F56FA6F6}" type="presParOf" srcId="{56C792A6-00E1-45F2-857C-5D5577834D60}" destId="{CB0A65C7-9C56-4F68-9319-C0EDE6FA04A5}" srcOrd="0" destOrd="0" presId="urn:microsoft.com/office/officeart/2005/8/layout/arrow2"/>
    <dgm:cxn modelId="{23CFD1F7-0739-4C1E-9CC4-D436ADF5DFBC}" type="presParOf" srcId="{56C792A6-00E1-45F2-857C-5D5577834D60}" destId="{98F8938C-EB40-47E7-9BE5-D3C3A1D1BAB8}" srcOrd="1" destOrd="0" presId="urn:microsoft.com/office/officeart/2005/8/layout/arrow2"/>
    <dgm:cxn modelId="{1778AD44-8262-48ED-8EFB-B8BDDF9C0AE2}" type="presParOf" srcId="{98F8938C-EB40-47E7-9BE5-D3C3A1D1BAB8}" destId="{8B47F3C7-E570-4770-94D6-0F56D0AEBE87}" srcOrd="0" destOrd="0" presId="urn:microsoft.com/office/officeart/2005/8/layout/arrow2"/>
    <dgm:cxn modelId="{DE50124B-52CC-4078-A1DB-1F7B5964DFE8}" type="presParOf" srcId="{98F8938C-EB40-47E7-9BE5-D3C3A1D1BAB8}" destId="{8C64A343-3431-4F2E-8402-9E9BF5615171}" srcOrd="1" destOrd="0" presId="urn:microsoft.com/office/officeart/2005/8/layout/arrow2"/>
    <dgm:cxn modelId="{559656FE-053E-435F-9F98-416EE266B7A3}" type="presParOf" srcId="{98F8938C-EB40-47E7-9BE5-D3C3A1D1BAB8}" destId="{4FD60D7F-33AD-4CF9-8BE3-398B89549F00}" srcOrd="2" destOrd="0" presId="urn:microsoft.com/office/officeart/2005/8/layout/arrow2"/>
    <dgm:cxn modelId="{C8FF6828-D32C-4F8C-B41E-373DDFE33FA7}" type="presParOf" srcId="{98F8938C-EB40-47E7-9BE5-D3C3A1D1BAB8}" destId="{377EB9C8-DCD6-4E1E-8AB7-7F2541BBC3BB}" srcOrd="3" destOrd="0" presId="urn:microsoft.com/office/officeart/2005/8/layout/arrow2"/>
    <dgm:cxn modelId="{AFA020D9-B90D-42FC-82BD-420D88E51E6C}" type="presParOf" srcId="{98F8938C-EB40-47E7-9BE5-D3C3A1D1BAB8}" destId="{3BD4970C-22C0-4518-B356-5B359A910640}" srcOrd="4" destOrd="0" presId="urn:microsoft.com/office/officeart/2005/8/layout/arrow2"/>
    <dgm:cxn modelId="{33CA2D04-FA9D-4646-8F85-AC7A6B9C0F88}" type="presParOf" srcId="{98F8938C-EB40-47E7-9BE5-D3C3A1D1BAB8}" destId="{9F2A7B80-B6E2-4A88-8062-E4BFD58610E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51253-E828-4BED-849D-7B462F124413}">
      <dsp:nvSpPr>
        <dsp:cNvPr id="0" name=""/>
        <dsp:cNvSpPr/>
      </dsp:nvSpPr>
      <dsp:spPr>
        <a:xfrm>
          <a:off x="2844800" y="1422399"/>
          <a:ext cx="2235200" cy="2235200"/>
        </a:xfrm>
        <a:prstGeom prst="gear9">
          <a:avLst/>
        </a:prstGeom>
        <a:solidFill>
          <a:srgbClr val="00A5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UDG </a:t>
          </a:r>
          <a:r>
            <a:rPr lang="en-GB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doktorske</a:t>
          </a: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studije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4175" y="1945984"/>
        <a:ext cx="1336450" cy="1148939"/>
      </dsp:txXfrm>
    </dsp:sp>
    <dsp:sp modelId="{3D99877D-1647-45F6-95AD-E10E9439BBFC}">
      <dsp:nvSpPr>
        <dsp:cNvPr id="0" name=""/>
        <dsp:cNvSpPr/>
      </dsp:nvSpPr>
      <dsp:spPr>
        <a:xfrm>
          <a:off x="850359" y="768518"/>
          <a:ext cx="2348650" cy="2290925"/>
        </a:xfrm>
        <a:prstGeom prst="gear6">
          <a:avLst/>
        </a:prstGeom>
        <a:solidFill>
          <a:srgbClr val="00A5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1600" kern="1200" dirty="0">
              <a:latin typeface="Arial" panose="020B0604020202020204" pitchFamily="34" charset="0"/>
              <a:cs typeface="Arial" panose="020B0604020202020204" pitchFamily="34" charset="0"/>
            </a:rPr>
            <a:t>Realizovane </a:t>
          </a:r>
          <a:r>
            <a:rPr lang="sr-Latn-ME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aktivnostii</a:t>
          </a:r>
          <a:endParaRPr lang="sr-Latn-ME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5497" y="1348751"/>
        <a:ext cx="1178374" cy="1130459"/>
      </dsp:txXfrm>
    </dsp:sp>
    <dsp:sp modelId="{8440D1C2-61DA-4AD6-8921-D41F54CA5925}">
      <dsp:nvSpPr>
        <dsp:cNvPr id="0" name=""/>
        <dsp:cNvSpPr/>
      </dsp:nvSpPr>
      <dsp:spPr>
        <a:xfrm>
          <a:off x="2397760" y="568959"/>
          <a:ext cx="1422400" cy="853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5B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ME" sz="1600" kern="1200" dirty="0">
              <a:latin typeface="Arial" panose="020B0604020202020204" pitchFamily="34" charset="0"/>
              <a:cs typeface="Arial" panose="020B0604020202020204" pitchFamily="34" charset="0"/>
            </a:rPr>
            <a:t>ULOGA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2756" y="593955"/>
        <a:ext cx="1372408" cy="803448"/>
      </dsp:txXfrm>
    </dsp:sp>
    <dsp:sp modelId="{AB26C86A-143B-4B36-8BCF-AB75A71EE754}">
      <dsp:nvSpPr>
        <dsp:cNvPr id="0" name=""/>
        <dsp:cNvSpPr/>
      </dsp:nvSpPr>
      <dsp:spPr>
        <a:xfrm>
          <a:off x="2944297" y="1043710"/>
          <a:ext cx="2749296" cy="2749296"/>
        </a:xfrm>
        <a:prstGeom prst="circularArrow">
          <a:avLst>
            <a:gd name="adj1" fmla="val 4878"/>
            <a:gd name="adj2" fmla="val 312630"/>
            <a:gd name="adj3" fmla="val 3133259"/>
            <a:gd name="adj4" fmla="val 15234156"/>
            <a:gd name="adj5" fmla="val 5691"/>
          </a:avLst>
        </a:prstGeom>
        <a:solidFill>
          <a:srgbClr val="00E1E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0343C-CEAA-48C0-902E-23CE1E44068F}">
      <dsp:nvSpPr>
        <dsp:cNvPr id="0" name=""/>
        <dsp:cNvSpPr/>
      </dsp:nvSpPr>
      <dsp:spPr>
        <a:xfrm>
          <a:off x="1256429" y="5349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E1E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EA5F4-A949-457A-85F7-3508EEBCC7B5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rgbClr val="00E1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FAKULTET ZA MEĐUNARODNU EKONOMIJU, FINANSIJE I BIZNIS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6483" y="1984"/>
        <a:ext cx="2030015" cy="1218009"/>
      </dsp:txXfrm>
    </dsp:sp>
    <dsp:sp modelId="{D0683946-F7F9-4E94-A1BC-B68400EA09E0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rgbClr val="00E1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1600" kern="1200" dirty="0">
              <a:latin typeface="Arial" panose="020B0604020202020204" pitchFamily="34" charset="0"/>
              <a:cs typeface="Arial" panose="020B0604020202020204" pitchFamily="34" charset="0"/>
            </a:rPr>
            <a:t>FAKULTET PRAVNIH NAUKA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9500" y="1984"/>
        <a:ext cx="2030015" cy="1218009"/>
      </dsp:txXfrm>
    </dsp:sp>
    <dsp:sp modelId="{8CFB0130-CC84-4B65-A87C-EE42FCDD1009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rgbClr val="00E1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1600" kern="1200" dirty="0">
              <a:latin typeface="Arial" panose="020B0604020202020204" pitchFamily="34" charset="0"/>
              <a:cs typeface="Arial" panose="020B0604020202020204" pitchFamily="34" charset="0"/>
            </a:rPr>
            <a:t>HUMANISTIČKE STUDIJE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6483" y="1422995"/>
        <a:ext cx="2030015" cy="1218009"/>
      </dsp:txXfrm>
    </dsp:sp>
    <dsp:sp modelId="{4DB7A430-5797-4722-8604-6968D8564FA2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rgbClr val="00E1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1600" kern="1200" dirty="0">
              <a:latin typeface="Arial" panose="020B0604020202020204" pitchFamily="34" charset="0"/>
              <a:cs typeface="Arial" panose="020B0604020202020204" pitchFamily="34" charset="0"/>
            </a:rPr>
            <a:t>FAKULTET UMJETNOSTI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9500" y="1422995"/>
        <a:ext cx="2030015" cy="1218009"/>
      </dsp:txXfrm>
    </dsp:sp>
    <dsp:sp modelId="{982A91AD-D22D-4287-B964-00238C897FE8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rgbClr val="00E1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1600" kern="1200" dirty="0">
              <a:latin typeface="Arial" panose="020B0604020202020204" pitchFamily="34" charset="0"/>
              <a:cs typeface="Arial" panose="020B0604020202020204" pitchFamily="34" charset="0"/>
            </a:rPr>
            <a:t>FAKULTET ZA INFORMACIONE SISTEME I TEHNOLOGIJE</a:t>
          </a:r>
          <a:endParaRPr lang="en-GB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2992" y="2844006"/>
        <a:ext cx="2030015" cy="1218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A65C7-9C56-4F68-9319-C0EDE6FA04A5}">
      <dsp:nvSpPr>
        <dsp:cNvPr id="0" name=""/>
        <dsp:cNvSpPr/>
      </dsp:nvSpPr>
      <dsp:spPr>
        <a:xfrm>
          <a:off x="619286" y="0"/>
          <a:ext cx="6682342" cy="4176464"/>
        </a:xfrm>
        <a:prstGeom prst="swooshArrow">
          <a:avLst>
            <a:gd name="adj1" fmla="val 25000"/>
            <a:gd name="adj2" fmla="val 25000"/>
          </a:avLst>
        </a:prstGeom>
        <a:solidFill>
          <a:srgbClr val="00A5B0"/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B47F3C7-E570-4770-94D6-0F56D0AEBE87}">
      <dsp:nvSpPr>
        <dsp:cNvPr id="0" name=""/>
        <dsp:cNvSpPr/>
      </dsp:nvSpPr>
      <dsp:spPr>
        <a:xfrm>
          <a:off x="1503426" y="2882595"/>
          <a:ext cx="173740" cy="173740"/>
        </a:xfrm>
        <a:prstGeom prst="ellipse">
          <a:avLst/>
        </a:prstGeom>
        <a:solidFill>
          <a:srgbClr val="00E1E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64A343-3431-4F2E-8402-9E9BF5615171}">
      <dsp:nvSpPr>
        <dsp:cNvPr id="0" name=""/>
        <dsp:cNvSpPr/>
      </dsp:nvSpPr>
      <dsp:spPr>
        <a:xfrm>
          <a:off x="1727296" y="2969465"/>
          <a:ext cx="3570043" cy="1206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062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Unaprijeđene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doktorske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studije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Fakultetu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informacione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sisteme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tehnologije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skladu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Predlogom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mjera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za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unapređenje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doktorskih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studija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Crnoj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Gori​</a:t>
          </a:r>
          <a:endParaRPr lang="en-US" sz="12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27296" y="2969465"/>
        <a:ext cx="3570043" cy="1206998"/>
      </dsp:txXfrm>
    </dsp:sp>
    <dsp:sp modelId="{4FD60D7F-33AD-4CF9-8BE3-398B89549F00}">
      <dsp:nvSpPr>
        <dsp:cNvPr id="0" name=""/>
        <dsp:cNvSpPr/>
      </dsp:nvSpPr>
      <dsp:spPr>
        <a:xfrm>
          <a:off x="3037024" y="1747432"/>
          <a:ext cx="314070" cy="314070"/>
        </a:xfrm>
        <a:prstGeom prst="ellipse">
          <a:avLst/>
        </a:prstGeom>
        <a:solidFill>
          <a:srgbClr val="00E1E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EB9C8-DCD6-4E1E-8AB7-7F2541BBC3BB}">
      <dsp:nvSpPr>
        <dsp:cNvPr id="0" name=""/>
        <dsp:cNvSpPr/>
      </dsp:nvSpPr>
      <dsp:spPr>
        <a:xfrm>
          <a:off x="3354187" y="2020861"/>
          <a:ext cx="1902494" cy="1328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9" tIns="0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Povećan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kvalitet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istraživačkog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nastavnog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procesa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Univerzitetu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Donja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Gorica</a:t>
          </a:r>
          <a:endParaRPr lang="en-US" sz="11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54187" y="2020861"/>
        <a:ext cx="1902494" cy="1328936"/>
      </dsp:txXfrm>
    </dsp:sp>
    <dsp:sp modelId="{3BD4970C-22C0-4518-B356-5B359A910640}">
      <dsp:nvSpPr>
        <dsp:cNvPr id="0" name=""/>
        <dsp:cNvSpPr/>
      </dsp:nvSpPr>
      <dsp:spPr>
        <a:xfrm>
          <a:off x="4881350" y="1056645"/>
          <a:ext cx="434352" cy="434352"/>
        </a:xfrm>
        <a:prstGeom prst="ellipse">
          <a:avLst/>
        </a:prstGeom>
        <a:solidFill>
          <a:srgbClr val="00E1E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2A7B80-B6E2-4A88-8062-E4BFD58610E7}">
      <dsp:nvSpPr>
        <dsp:cNvPr id="0" name=""/>
        <dsp:cNvSpPr/>
      </dsp:nvSpPr>
      <dsp:spPr>
        <a:xfrm>
          <a:off x="5222020" y="1440171"/>
          <a:ext cx="2698859" cy="2137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0154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Studenti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akademsko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osoblje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imali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priliku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da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učestvuju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u MARDS 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obukama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treninzima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kao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da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rade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multidisciplinarnim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istraživačkim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timovima</a:t>
          </a: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​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oko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15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studenata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doktorskih</a:t>
          </a: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100" b="0" i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studija</a:t>
          </a:r>
          <a:endParaRPr lang="en-US" sz="1100" b="0" i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pl-PL" sz="11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oko 20 predavača i saradnika</a:t>
          </a:r>
          <a:r>
            <a:rPr lang="pl-PL" sz="12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​</a:t>
          </a:r>
          <a:endParaRPr lang="en-US" sz="12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2020" y="1440171"/>
        <a:ext cx="2698859" cy="2137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0EF95-E232-483A-B08A-E0A088B080A7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AABB1-33D0-490A-8F65-0E2FCBEEC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99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59BD8-427A-43A6-AEE0-A6CAE913F694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69034-12FB-4A4C-B885-362305F2F5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37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46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320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054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30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90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072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835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460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673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9034-12FB-4A4C-B885-362305F2F5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27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FCDE-7375-41A6-AA58-C5A8488922D6}" type="datetime1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45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832D-DA70-4815-903C-E4EC4C980648}" type="datetime1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30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B5E6-9999-49CE-B7AE-EB5D93D104CD}" type="datetime1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03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1579E-C215-4D46-9F00-FCE9803D788E}" type="datetime1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84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C20D-129E-4D9E-A2A0-CE5AE34E94CA}" type="datetime1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09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F1A2A-9ECF-4D79-91A4-DAAC98D7228B}" type="datetime1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8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5E0A-BB7C-4686-AA14-D829870E7BD4}" type="datetime1">
              <a:rPr lang="en-GB" smtClean="0"/>
              <a:t>04/03/2021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01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52E2C-97E9-406C-99AF-A30B15C11132}" type="datetime1">
              <a:rPr lang="en-GB" smtClean="0"/>
              <a:t>04/03/2021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3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267B0-696B-43D6-84E1-A6BFB22C1749}" type="datetime1">
              <a:rPr lang="en-GB" smtClean="0"/>
              <a:t>04/03/2021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10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DFD6A-16C4-48AC-BE67-FD7EA4E79F39}" type="datetime1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16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710C-0DB5-41CF-9E53-ADC57AB88758}" type="datetime1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Kick-off Meeting, Montenegro, February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1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7E5E-4000-4743-BDAD-5F6D44221742}" type="datetime1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Kick-off Meeting, Montenegro, February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BD6A1-B084-4740-A66C-CD90010B08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8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r-Latn-ME" sz="6000" b="1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Uloga UDG u MARDS projektu</a:t>
            </a:r>
            <a:endParaRPr lang="en-GB" sz="6000" b="1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24258"/>
            <a:ext cx="6400800" cy="1752600"/>
          </a:xfrm>
        </p:spPr>
        <p:txBody>
          <a:bodyPr>
            <a:normAutofit/>
          </a:bodyPr>
          <a:lstStyle/>
          <a:p>
            <a:r>
              <a:rPr lang="sr-Latn-ME" sz="2800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Sandra Tinaj</a:t>
            </a:r>
            <a:endParaRPr lang="en-GB" sz="2800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Latn-ME" sz="2400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 Univerzitet Donja Gorica (UDG)</a:t>
            </a:r>
            <a:endParaRPr lang="en-GB" sz="2400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248000" cy="365125"/>
          </a:xfrm>
        </p:spPr>
        <p:txBody>
          <a:bodyPr/>
          <a:lstStyle/>
          <a:p>
            <a:r>
              <a:rPr lang="sr-Latn-ME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82CB89-D604-40B1-8827-01E149D1CED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725144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488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64741"/>
            <a:ext cx="8229600" cy="1143000"/>
          </a:xfrm>
        </p:spPr>
        <p:txBody>
          <a:bodyPr>
            <a:normAutofit/>
          </a:bodyPr>
          <a:lstStyle/>
          <a:p>
            <a:r>
              <a:rPr lang="sr-Latn-ME" sz="4000" b="1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DISEMINACIJA</a:t>
            </a:r>
            <a:endParaRPr lang="en-GB" sz="4000" b="1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r>
              <a:rPr lang="en-GB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806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B605A-DFAA-4418-85D1-594B72D1D826}"/>
              </a:ext>
            </a:extLst>
          </p:cNvPr>
          <p:cNvSpPr txBox="1"/>
          <p:nvPr/>
        </p:nvSpPr>
        <p:spPr>
          <a:xfrm>
            <a:off x="457200" y="1139826"/>
            <a:ext cx="7812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ME" dirty="0"/>
          </a:p>
          <a:p>
            <a:endParaRPr lang="sr-Latn-ME" dirty="0"/>
          </a:p>
          <a:p>
            <a:endParaRPr lang="sr-Latn-ME" dirty="0"/>
          </a:p>
          <a:p>
            <a:pPr algn="just"/>
            <a:endParaRPr lang="sr-Latn-ME" dirty="0"/>
          </a:p>
          <a:p>
            <a:pPr algn="just"/>
            <a:endParaRPr lang="sr-Latn-ME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sr-Latn-M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284" y="1650498"/>
            <a:ext cx="5110042" cy="3610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38" y="905864"/>
            <a:ext cx="4320479" cy="3159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42" y="3380752"/>
            <a:ext cx="3594900" cy="26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07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r>
              <a:rPr lang="en-GB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806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7A87C20-F405-4FA0-A11A-E63DA573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/>
          <a:lstStyle/>
          <a:p>
            <a:r>
              <a:rPr lang="sr-Latn-ME" b="1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  <a:endParaRPr lang="en-GB" b="1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26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4800" b="1" dirty="0">
                <a:solidFill>
                  <a:srgbClr val="00A5B0"/>
                </a:solidFill>
              </a:rPr>
              <a:t>SADRŽAJ</a:t>
            </a:r>
            <a:endParaRPr lang="en-GB" sz="4800" b="1" dirty="0">
              <a:solidFill>
                <a:srgbClr val="00A5B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r>
              <a:rPr lang="sr-Latn-ME" dirty="0" smtClean="0"/>
              <a:t>NEO Monitoring</a:t>
            </a:r>
            <a:r>
              <a:rPr lang="en-GB" dirty="0" smtClean="0"/>
              <a:t>, </a:t>
            </a:r>
            <a:r>
              <a:rPr lang="sr-Latn-ME" dirty="0" smtClean="0"/>
              <a:t>March</a:t>
            </a:r>
            <a:r>
              <a:rPr lang="en-GB" dirty="0" smtClean="0"/>
              <a:t> 20</a:t>
            </a:r>
            <a:r>
              <a:rPr lang="sr-Latn-ME" dirty="0" smtClean="0"/>
              <a:t>21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9768" y="259502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EBF3DEE-244F-4CE5-891D-865489543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566923"/>
              </p:ext>
            </p:extLst>
          </p:nvPr>
        </p:nvGraphicFramePr>
        <p:xfrm>
          <a:off x="1372984" y="136874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7010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4800" b="1" dirty="0">
                <a:solidFill>
                  <a:srgbClr val="00A5B0"/>
                </a:solidFill>
              </a:rPr>
              <a:t>UDG DOKTORSKE STUDIJE </a:t>
            </a:r>
            <a:endParaRPr lang="en-GB" sz="4800" b="1" dirty="0">
              <a:solidFill>
                <a:srgbClr val="00A5B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r>
              <a:rPr lang="en-GB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806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3D93026-D567-43C1-9AA7-495CC8AF2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4431624"/>
              </p:ext>
            </p:extLst>
          </p:nvPr>
        </p:nvGraphicFramePr>
        <p:xfrm>
          <a:off x="2590800" y="150561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E1A3A54-5354-4357-9ECB-73FEF42B4C62}"/>
              </a:ext>
            </a:extLst>
          </p:cNvPr>
          <p:cNvSpPr/>
          <p:nvPr/>
        </p:nvSpPr>
        <p:spPr>
          <a:xfrm>
            <a:off x="537177" y="2244098"/>
            <a:ext cx="2636846" cy="2587023"/>
          </a:xfrm>
          <a:custGeom>
            <a:avLst/>
            <a:gdLst>
              <a:gd name="connsiteX0" fmla="*/ 0 w 2587023"/>
              <a:gd name="connsiteY0" fmla="*/ 905458 h 2587023"/>
              <a:gd name="connsiteX1" fmla="*/ 1293512 w 2587023"/>
              <a:gd name="connsiteY1" fmla="*/ 0 h 2587023"/>
              <a:gd name="connsiteX2" fmla="*/ 2587023 w 2587023"/>
              <a:gd name="connsiteY2" fmla="*/ 905458 h 2587023"/>
              <a:gd name="connsiteX3" fmla="*/ 1940267 w 2587023"/>
              <a:gd name="connsiteY3" fmla="*/ 905458 h 2587023"/>
              <a:gd name="connsiteX4" fmla="*/ 1940267 w 2587023"/>
              <a:gd name="connsiteY4" fmla="*/ 2587023 h 2587023"/>
              <a:gd name="connsiteX5" fmla="*/ 646756 w 2587023"/>
              <a:gd name="connsiteY5" fmla="*/ 2587023 h 2587023"/>
              <a:gd name="connsiteX6" fmla="*/ 646756 w 2587023"/>
              <a:gd name="connsiteY6" fmla="*/ 905458 h 2587023"/>
              <a:gd name="connsiteX7" fmla="*/ 0 w 2587023"/>
              <a:gd name="connsiteY7" fmla="*/ 905458 h 258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7023" h="2587023">
                <a:moveTo>
                  <a:pt x="0" y="905458"/>
                </a:moveTo>
                <a:lnTo>
                  <a:pt x="1293512" y="0"/>
                </a:lnTo>
                <a:lnTo>
                  <a:pt x="2587023" y="905458"/>
                </a:lnTo>
                <a:lnTo>
                  <a:pt x="1940267" y="905458"/>
                </a:lnTo>
                <a:lnTo>
                  <a:pt x="1940267" y="2587023"/>
                </a:lnTo>
                <a:lnTo>
                  <a:pt x="646756" y="2587023"/>
                </a:lnTo>
                <a:lnTo>
                  <a:pt x="646756" y="905458"/>
                </a:lnTo>
                <a:lnTo>
                  <a:pt x="0" y="905458"/>
                </a:lnTo>
                <a:close/>
              </a:path>
            </a:pathLst>
          </a:custGeom>
          <a:solidFill>
            <a:srgbClr val="00A5B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3436" tIns="559409" rIns="753436" bIns="10668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Kontinuirano</a:t>
            </a: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unapređenje</a:t>
            </a: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kvaliteteta</a:t>
            </a: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doktorskih</a:t>
            </a: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studija</a:t>
            </a: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ME" sz="1400" b="1" kern="1200" dirty="0">
                <a:latin typeface="Arial" panose="020B0604020202020204" pitchFamily="34" charset="0"/>
                <a:cs typeface="Arial" panose="020B0604020202020204" pitchFamily="34" charset="0"/>
              </a:rPr>
              <a:t>UDG</a:t>
            </a:r>
            <a:endParaRPr lang="en-GB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68" y="-150018"/>
            <a:ext cx="8229600" cy="1143000"/>
          </a:xfrm>
        </p:spPr>
        <p:txBody>
          <a:bodyPr>
            <a:normAutofit/>
          </a:bodyPr>
          <a:lstStyle/>
          <a:p>
            <a:r>
              <a:rPr lang="sr-Latn-ME" sz="3000" b="1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 UNIVERZITET DONJA GORICA</a:t>
            </a:r>
            <a:endParaRPr lang="en-GB" sz="3000" b="1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9872" y="6342856"/>
            <a:ext cx="3103984" cy="365125"/>
          </a:xfrm>
        </p:spPr>
        <p:txBody>
          <a:bodyPr/>
          <a:lstStyle/>
          <a:p>
            <a:r>
              <a:rPr lang="en-GB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806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B605A-DFAA-4418-85D1-594B72D1D826}"/>
              </a:ext>
            </a:extLst>
          </p:cNvPr>
          <p:cNvSpPr txBox="1"/>
          <p:nvPr/>
        </p:nvSpPr>
        <p:spPr>
          <a:xfrm>
            <a:off x="1079612" y="846138"/>
            <a:ext cx="698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400" b="1" dirty="0">
                <a:solidFill>
                  <a:srgbClr val="00E1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ULOGA UDG:</a:t>
            </a:r>
          </a:p>
          <a:p>
            <a:r>
              <a:rPr lang="sr-Latn-ME" dirty="0">
                <a:solidFill>
                  <a:srgbClr val="00E1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solidFill>
                <a:srgbClr val="00E1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39" y="2060848"/>
            <a:ext cx="926525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09" y="-1240"/>
            <a:ext cx="8229600" cy="1143000"/>
          </a:xfrm>
        </p:spPr>
        <p:txBody>
          <a:bodyPr>
            <a:noAutofit/>
          </a:bodyPr>
          <a:lstStyle/>
          <a:p>
            <a:r>
              <a:rPr lang="sr-Latn-ME" sz="2800" b="1" dirty="0" smtClean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REALIZOVANE </a:t>
            </a:r>
            <a:r>
              <a:rPr lang="sr-Latn-ME" sz="2800" b="1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KLJUČNE AKTIVNOSTI</a:t>
            </a:r>
            <a:endParaRPr lang="en-GB" sz="2800" b="1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r>
              <a:rPr lang="en-GB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806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718306"/>
            <a:ext cx="9359778" cy="57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862"/>
            <a:ext cx="9144000" cy="5235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74" y="274638"/>
            <a:ext cx="8229600" cy="1143000"/>
          </a:xfrm>
        </p:spPr>
        <p:txBody>
          <a:bodyPr>
            <a:noAutofit/>
          </a:bodyPr>
          <a:lstStyle/>
          <a:p>
            <a:r>
              <a:rPr lang="sr-Latn-ME" sz="2800" b="1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REALIZOVANE KLJUČNE AKTIVNOSTI</a:t>
            </a:r>
            <a:endParaRPr lang="en-GB" sz="2800" b="1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r>
              <a:rPr lang="en-GB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19806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4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74" y="274638"/>
            <a:ext cx="8229600" cy="1143000"/>
          </a:xfrm>
        </p:spPr>
        <p:txBody>
          <a:bodyPr>
            <a:noAutofit/>
          </a:bodyPr>
          <a:lstStyle/>
          <a:p>
            <a:r>
              <a:rPr lang="sr-Latn-ME" sz="2800" b="1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REALIZOVANE KLJUČNE AKTIVNOSTI</a:t>
            </a:r>
            <a:endParaRPr lang="en-GB" sz="2800" b="1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r>
              <a:rPr lang="en-GB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806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07248685"/>
              </p:ext>
            </p:extLst>
          </p:nvPr>
        </p:nvGraphicFramePr>
        <p:xfrm>
          <a:off x="611560" y="1196752"/>
          <a:ext cx="792088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685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64741"/>
            <a:ext cx="8229600" cy="1143000"/>
          </a:xfrm>
        </p:spPr>
        <p:txBody>
          <a:bodyPr>
            <a:normAutofit/>
          </a:bodyPr>
          <a:lstStyle/>
          <a:p>
            <a:r>
              <a:rPr lang="sr-Latn-ME" sz="4000" b="1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DISEMINACIJA</a:t>
            </a:r>
            <a:endParaRPr lang="en-GB" sz="4000" b="1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r>
              <a:rPr lang="en-GB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806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B605A-DFAA-4418-85D1-594B72D1D826}"/>
              </a:ext>
            </a:extLst>
          </p:cNvPr>
          <p:cNvSpPr txBox="1"/>
          <p:nvPr/>
        </p:nvSpPr>
        <p:spPr>
          <a:xfrm>
            <a:off x="457200" y="1139826"/>
            <a:ext cx="7812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ME" dirty="0"/>
          </a:p>
          <a:p>
            <a:endParaRPr lang="sr-Latn-ME" dirty="0"/>
          </a:p>
          <a:p>
            <a:endParaRPr lang="sr-Latn-ME" dirty="0"/>
          </a:p>
          <a:p>
            <a:pPr algn="just"/>
            <a:endParaRPr lang="sr-Latn-ME" dirty="0"/>
          </a:p>
          <a:p>
            <a:pPr algn="just"/>
            <a:endParaRPr lang="sr-Latn-ME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sr-Latn-M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75B71-0C24-4D67-B11D-ACB35381D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832158"/>
            <a:ext cx="3117111" cy="4609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45F475-4BC2-4E70-9961-65746E04C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7" y="3814661"/>
            <a:ext cx="3462950" cy="221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ED15E2-EBEC-4C88-A978-C33BF6EBC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32" y="765229"/>
            <a:ext cx="4385785" cy="2884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735A9A-8164-470E-8393-DF2143206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3814661"/>
            <a:ext cx="4419561" cy="20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5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64741"/>
            <a:ext cx="8229600" cy="1143000"/>
          </a:xfrm>
        </p:spPr>
        <p:txBody>
          <a:bodyPr>
            <a:normAutofit/>
          </a:bodyPr>
          <a:lstStyle/>
          <a:p>
            <a:r>
              <a:rPr lang="sr-Latn-ME" sz="4000" b="1" dirty="0">
                <a:solidFill>
                  <a:srgbClr val="00A5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DISEMINACIJA</a:t>
            </a:r>
            <a:endParaRPr lang="en-GB" sz="4000" b="1" dirty="0">
              <a:solidFill>
                <a:srgbClr val="00A5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03984" cy="365125"/>
          </a:xfrm>
        </p:spPr>
        <p:txBody>
          <a:bodyPr/>
          <a:lstStyle/>
          <a:p>
            <a:r>
              <a:rPr lang="en-GB" dirty="0"/>
              <a:t>NEO Monitoring, March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F874-4F75-4038-A694-F28B0B944D5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9806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9B605A-DFAA-4418-85D1-594B72D1D826}"/>
              </a:ext>
            </a:extLst>
          </p:cNvPr>
          <p:cNvSpPr txBox="1"/>
          <p:nvPr/>
        </p:nvSpPr>
        <p:spPr>
          <a:xfrm>
            <a:off x="457200" y="1139826"/>
            <a:ext cx="7812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ME" dirty="0"/>
          </a:p>
          <a:p>
            <a:endParaRPr lang="sr-Latn-ME" dirty="0"/>
          </a:p>
          <a:p>
            <a:endParaRPr lang="sr-Latn-ME" dirty="0"/>
          </a:p>
          <a:p>
            <a:pPr algn="just"/>
            <a:endParaRPr lang="sr-Latn-ME" dirty="0"/>
          </a:p>
          <a:p>
            <a:pPr algn="just"/>
            <a:endParaRPr lang="sr-Latn-ME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sr-Latn-M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2" y="692696"/>
            <a:ext cx="3920538" cy="4011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532" y="1139826"/>
            <a:ext cx="4332130" cy="42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67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MARDS Template</Template>
  <TotalTime>475</TotalTime>
  <Words>162</Words>
  <Application>Microsoft Office PowerPoint</Application>
  <PresentationFormat>On-screen Show (4:3)</PresentationFormat>
  <Paragraphs>62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Uloga UDG u MARDS projektu</vt:lpstr>
      <vt:lpstr>SADRŽAJ</vt:lpstr>
      <vt:lpstr>UDG DOKTORSKE STUDIJE </vt:lpstr>
      <vt:lpstr>P6 UNIVERZITET DONJA GORICA</vt:lpstr>
      <vt:lpstr>REALIZOVANE KLJUČNE AKTIVNOSTI</vt:lpstr>
      <vt:lpstr>REALIZOVANE KLJUČNE AKTIVNOSTI</vt:lpstr>
      <vt:lpstr>REALIZOVANE KLJUČNE AKTIVNOSTI</vt:lpstr>
      <vt:lpstr>DISEMINACIJA</vt:lpstr>
      <vt:lpstr>DISEMINACIJA</vt:lpstr>
      <vt:lpstr>DISEMINACIJA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Uloga UDG u MARDS projektu</dc:title>
  <dc:creator>bojana malisic</dc:creator>
  <cp:lastModifiedBy>UDG Seid</cp:lastModifiedBy>
  <cp:revision>35</cp:revision>
  <dcterms:created xsi:type="dcterms:W3CDTF">2020-12-08T12:56:59Z</dcterms:created>
  <dcterms:modified xsi:type="dcterms:W3CDTF">2021-03-04T11:26:33Z</dcterms:modified>
</cp:coreProperties>
</file>